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3" autoAdjust="0"/>
    <p:restoredTop sz="94660"/>
  </p:normalViewPr>
  <p:slideViewPr>
    <p:cSldViewPr>
      <p:cViewPr>
        <p:scale>
          <a:sx n="90" d="100"/>
          <a:sy n="90" d="100"/>
        </p:scale>
        <p:origin x="-642" y="-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7F3AB3-0718-4624-B441-E567A8F0AB56}" type="doc">
      <dgm:prSet loTypeId="urn:microsoft.com/office/officeart/2005/8/layout/target3" loCatId="relationship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651F6E3-6281-48DB-9319-2AEAFDAE7572}">
      <dgm:prSet custT="1"/>
      <dgm:spPr/>
      <dgm:t>
        <a:bodyPr/>
        <a:lstStyle/>
        <a:p>
          <a:pPr algn="l" rtl="0"/>
          <a:r>
            <a:rPr lang="cs-CZ" sz="2000" dirty="0" smtClean="0"/>
            <a:t>NÁZEV:</a:t>
          </a:r>
          <a:r>
            <a:rPr lang="cs-CZ" sz="2000" baseline="0" dirty="0" smtClean="0"/>
            <a:t> VY_32_INOVACE_10_Matematika</a:t>
          </a:r>
          <a:endParaRPr lang="cs-CZ" sz="2000" dirty="0"/>
        </a:p>
      </dgm:t>
    </dgm:pt>
    <dgm:pt modelId="{A571E265-742E-411A-ABCF-E39FDBC7528A}" type="parTrans" cxnId="{7BC66EC3-EBD6-4F3A-99ED-9D25F66FFA51}">
      <dgm:prSet/>
      <dgm:spPr/>
      <dgm:t>
        <a:bodyPr/>
        <a:lstStyle/>
        <a:p>
          <a:endParaRPr lang="cs-CZ"/>
        </a:p>
      </dgm:t>
    </dgm:pt>
    <dgm:pt modelId="{E33260FE-399D-481C-B2D6-3B35DD16DC84}" type="sibTrans" cxnId="{7BC66EC3-EBD6-4F3A-99ED-9D25F66FFA51}">
      <dgm:prSet/>
      <dgm:spPr/>
      <dgm:t>
        <a:bodyPr/>
        <a:lstStyle/>
        <a:p>
          <a:endParaRPr lang="cs-CZ"/>
        </a:p>
      </dgm:t>
    </dgm:pt>
    <dgm:pt modelId="{D1D4F407-5343-4D3F-B5B9-D407B03CAEB4}">
      <dgm:prSet custT="1"/>
      <dgm:spPr/>
      <dgm:t>
        <a:bodyPr/>
        <a:lstStyle/>
        <a:p>
          <a:pPr algn="l" rtl="0"/>
          <a:r>
            <a:rPr lang="cs-CZ" sz="2000" dirty="0" smtClean="0"/>
            <a:t>NÁZEV ŠKOLY: ZŠ Brandýs  n. L. – Stará Boleslav, Školní 291</a:t>
          </a:r>
          <a:endParaRPr lang="cs-CZ" sz="2000" dirty="0"/>
        </a:p>
      </dgm:t>
    </dgm:pt>
    <dgm:pt modelId="{FB3E2B41-81AD-4068-9354-4B764E7CC2F7}" type="parTrans" cxnId="{14367CC6-B9B1-40CF-BBB3-C17F79391DAE}">
      <dgm:prSet/>
      <dgm:spPr/>
      <dgm:t>
        <a:bodyPr/>
        <a:lstStyle/>
        <a:p>
          <a:endParaRPr lang="cs-CZ"/>
        </a:p>
      </dgm:t>
    </dgm:pt>
    <dgm:pt modelId="{878E4EBE-18EA-43B6-B589-1210E1E4CF6A}" type="sibTrans" cxnId="{14367CC6-B9B1-40CF-BBB3-C17F79391DAE}">
      <dgm:prSet/>
      <dgm:spPr/>
      <dgm:t>
        <a:bodyPr/>
        <a:lstStyle/>
        <a:p>
          <a:endParaRPr lang="cs-CZ"/>
        </a:p>
      </dgm:t>
    </dgm:pt>
    <dgm:pt modelId="{D1B46980-6531-4606-95E6-44980827E919}">
      <dgm:prSet custT="1"/>
      <dgm:spPr/>
      <dgm:t>
        <a:bodyPr/>
        <a:lstStyle/>
        <a:p>
          <a:pPr algn="l" rtl="0"/>
          <a:r>
            <a:rPr lang="cs-CZ" sz="2000" dirty="0" smtClean="0"/>
            <a:t>AUTOR: Mgr. </a:t>
          </a:r>
          <a:r>
            <a:rPr lang="cs-CZ" sz="2000" dirty="0" err="1" smtClean="0"/>
            <a:t>Slaminková</a:t>
          </a:r>
          <a:r>
            <a:rPr lang="cs-CZ" sz="2000" dirty="0" smtClean="0"/>
            <a:t> Jana</a:t>
          </a:r>
          <a:endParaRPr lang="cs-CZ" sz="2000" dirty="0"/>
        </a:p>
      </dgm:t>
    </dgm:pt>
    <dgm:pt modelId="{4F7B2CF5-A270-4D61-A510-1C1C5A4DCD3B}" type="parTrans" cxnId="{AB906E97-3CD9-4E05-91AE-864F8E394536}">
      <dgm:prSet/>
      <dgm:spPr/>
      <dgm:t>
        <a:bodyPr/>
        <a:lstStyle/>
        <a:p>
          <a:endParaRPr lang="cs-CZ"/>
        </a:p>
      </dgm:t>
    </dgm:pt>
    <dgm:pt modelId="{CFF69701-2866-4EF5-BFB5-F3F9B72EB817}" type="sibTrans" cxnId="{AB906E97-3CD9-4E05-91AE-864F8E394536}">
      <dgm:prSet/>
      <dgm:spPr/>
      <dgm:t>
        <a:bodyPr/>
        <a:lstStyle/>
        <a:p>
          <a:endParaRPr lang="cs-CZ"/>
        </a:p>
      </dgm:t>
    </dgm:pt>
    <dgm:pt modelId="{D8197B8C-B260-4A16-BDF4-0947B075E274}">
      <dgm:prSet custT="1"/>
      <dgm:spPr/>
      <dgm:t>
        <a:bodyPr/>
        <a:lstStyle/>
        <a:p>
          <a:pPr algn="l" rtl="0"/>
          <a:r>
            <a:rPr lang="cs-CZ" sz="2000" dirty="0" smtClean="0"/>
            <a:t>TEMA: Počítání do 100</a:t>
          </a:r>
          <a:endParaRPr lang="cs-CZ" sz="2000" dirty="0"/>
        </a:p>
      </dgm:t>
    </dgm:pt>
    <dgm:pt modelId="{51C5993D-B262-45E6-B66E-76BC9D6D883D}" type="parTrans" cxnId="{EDF6FE6B-9DBE-4D7B-B8FD-7098875B4EED}">
      <dgm:prSet/>
      <dgm:spPr/>
      <dgm:t>
        <a:bodyPr/>
        <a:lstStyle/>
        <a:p>
          <a:endParaRPr lang="cs-CZ"/>
        </a:p>
      </dgm:t>
    </dgm:pt>
    <dgm:pt modelId="{1AEC7F05-E0FE-459C-BD47-224AC9D7BEE4}" type="sibTrans" cxnId="{EDF6FE6B-9DBE-4D7B-B8FD-7098875B4EED}">
      <dgm:prSet/>
      <dgm:spPr/>
      <dgm:t>
        <a:bodyPr/>
        <a:lstStyle/>
        <a:p>
          <a:endParaRPr lang="cs-CZ"/>
        </a:p>
      </dgm:t>
    </dgm:pt>
    <dgm:pt modelId="{4C35D32F-0EAB-4CD7-82EE-45574DC2A586}">
      <dgm:prSet custT="1"/>
      <dgm:spPr/>
      <dgm:t>
        <a:bodyPr/>
        <a:lstStyle/>
        <a:p>
          <a:pPr algn="l" rtl="0"/>
          <a:r>
            <a:rPr lang="cs-CZ" sz="2000" dirty="0" smtClean="0"/>
            <a:t>ČÍSLO PROJEKTU</a:t>
          </a:r>
          <a:r>
            <a:rPr lang="cs-CZ" sz="2000" smtClean="0"/>
            <a:t>: CZ.1.07/1.4.00/21.0979</a:t>
          </a:r>
          <a:endParaRPr lang="cs-CZ" sz="2000" dirty="0"/>
        </a:p>
      </dgm:t>
    </dgm:pt>
    <dgm:pt modelId="{A15F02C0-547C-48B3-9D05-E7F145EBF3C4}" type="parTrans" cxnId="{2221FB34-310D-4638-ACAE-9ACC709E4926}">
      <dgm:prSet/>
      <dgm:spPr/>
      <dgm:t>
        <a:bodyPr/>
        <a:lstStyle/>
        <a:p>
          <a:endParaRPr lang="cs-CZ"/>
        </a:p>
      </dgm:t>
    </dgm:pt>
    <dgm:pt modelId="{8C5711BF-38F0-4590-B6BC-B3119A33CA2E}" type="sibTrans" cxnId="{2221FB34-310D-4638-ACAE-9ACC709E4926}">
      <dgm:prSet/>
      <dgm:spPr/>
      <dgm:t>
        <a:bodyPr/>
        <a:lstStyle/>
        <a:p>
          <a:endParaRPr lang="cs-CZ"/>
        </a:p>
      </dgm:t>
    </dgm:pt>
    <dgm:pt modelId="{333A1088-737F-45CB-B68E-254E46348037}" type="pres">
      <dgm:prSet presAssocID="{757F3AB3-0718-4624-B441-E567A8F0AB56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5ABB229-8D3B-4694-996A-96F23CF14429}" type="pres">
      <dgm:prSet presAssocID="{D1D4F407-5343-4D3F-B5B9-D407B03CAEB4}" presName="circle1" presStyleLbl="node1" presStyleIdx="0" presStyleCnt="5"/>
      <dgm:spPr/>
      <dgm:t>
        <a:bodyPr/>
        <a:lstStyle/>
        <a:p>
          <a:endParaRPr lang="cs-CZ"/>
        </a:p>
      </dgm:t>
    </dgm:pt>
    <dgm:pt modelId="{F41139FD-01EE-4571-8B17-4FB00FC51163}" type="pres">
      <dgm:prSet presAssocID="{D1D4F407-5343-4D3F-B5B9-D407B03CAEB4}" presName="space" presStyleCnt="0"/>
      <dgm:spPr/>
      <dgm:t>
        <a:bodyPr/>
        <a:lstStyle/>
        <a:p>
          <a:endParaRPr lang="cs-CZ"/>
        </a:p>
      </dgm:t>
    </dgm:pt>
    <dgm:pt modelId="{D005CE8C-CC26-4C3E-AC11-E15060ECD759}" type="pres">
      <dgm:prSet presAssocID="{D1D4F407-5343-4D3F-B5B9-D407B03CAEB4}" presName="rect1" presStyleLbl="alignAcc1" presStyleIdx="0" presStyleCnt="5" custLinFactNeighborX="-244" custLinFactNeighborY="165"/>
      <dgm:spPr/>
      <dgm:t>
        <a:bodyPr/>
        <a:lstStyle/>
        <a:p>
          <a:endParaRPr lang="cs-CZ"/>
        </a:p>
      </dgm:t>
    </dgm:pt>
    <dgm:pt modelId="{2C702D82-9B77-49B7-9568-BB8EB47C3372}" type="pres">
      <dgm:prSet presAssocID="{D1B46980-6531-4606-95E6-44980827E919}" presName="vertSpace2" presStyleLbl="node1" presStyleIdx="0" presStyleCnt="5"/>
      <dgm:spPr/>
      <dgm:t>
        <a:bodyPr/>
        <a:lstStyle/>
        <a:p>
          <a:endParaRPr lang="cs-CZ"/>
        </a:p>
      </dgm:t>
    </dgm:pt>
    <dgm:pt modelId="{A52A0455-90FF-4808-ABD0-F02540D31D5A}" type="pres">
      <dgm:prSet presAssocID="{D1B46980-6531-4606-95E6-44980827E919}" presName="circle2" presStyleLbl="node1" presStyleIdx="1" presStyleCnt="5"/>
      <dgm:spPr/>
      <dgm:t>
        <a:bodyPr/>
        <a:lstStyle/>
        <a:p>
          <a:endParaRPr lang="cs-CZ"/>
        </a:p>
      </dgm:t>
    </dgm:pt>
    <dgm:pt modelId="{6140AFEC-043D-4C43-A2F9-D0F5331DF3A3}" type="pres">
      <dgm:prSet presAssocID="{D1B46980-6531-4606-95E6-44980827E919}" presName="rect2" presStyleLbl="alignAcc1" presStyleIdx="1" presStyleCnt="5"/>
      <dgm:spPr/>
      <dgm:t>
        <a:bodyPr/>
        <a:lstStyle/>
        <a:p>
          <a:endParaRPr lang="cs-CZ"/>
        </a:p>
      </dgm:t>
    </dgm:pt>
    <dgm:pt modelId="{9358AC05-5D7D-4327-9F80-1AD486AEA664}" type="pres">
      <dgm:prSet presAssocID="{B651F6E3-6281-48DB-9319-2AEAFDAE7572}" presName="vertSpace3" presStyleLbl="node1" presStyleIdx="1" presStyleCnt="5"/>
      <dgm:spPr/>
      <dgm:t>
        <a:bodyPr/>
        <a:lstStyle/>
        <a:p>
          <a:endParaRPr lang="cs-CZ"/>
        </a:p>
      </dgm:t>
    </dgm:pt>
    <dgm:pt modelId="{313FC574-E1CD-4FB4-B054-0B805CE0447D}" type="pres">
      <dgm:prSet presAssocID="{B651F6E3-6281-48DB-9319-2AEAFDAE7572}" presName="circle3" presStyleLbl="node1" presStyleIdx="2" presStyleCnt="5"/>
      <dgm:spPr/>
      <dgm:t>
        <a:bodyPr/>
        <a:lstStyle/>
        <a:p>
          <a:endParaRPr lang="cs-CZ"/>
        </a:p>
      </dgm:t>
    </dgm:pt>
    <dgm:pt modelId="{619D679B-A015-4ECF-8348-D1034C574F40}" type="pres">
      <dgm:prSet presAssocID="{B651F6E3-6281-48DB-9319-2AEAFDAE7572}" presName="rect3" presStyleLbl="alignAcc1" presStyleIdx="2" presStyleCnt="5"/>
      <dgm:spPr/>
      <dgm:t>
        <a:bodyPr/>
        <a:lstStyle/>
        <a:p>
          <a:endParaRPr lang="cs-CZ"/>
        </a:p>
      </dgm:t>
    </dgm:pt>
    <dgm:pt modelId="{322283A8-4A27-4CDA-BAE3-F381106A9174}" type="pres">
      <dgm:prSet presAssocID="{D8197B8C-B260-4A16-BDF4-0947B075E274}" presName="vertSpace4" presStyleLbl="node1" presStyleIdx="2" presStyleCnt="5"/>
      <dgm:spPr/>
      <dgm:t>
        <a:bodyPr/>
        <a:lstStyle/>
        <a:p>
          <a:endParaRPr lang="cs-CZ"/>
        </a:p>
      </dgm:t>
    </dgm:pt>
    <dgm:pt modelId="{FFC9F71D-1B4F-4AD9-A4A6-86ADEFC8AF5C}" type="pres">
      <dgm:prSet presAssocID="{D8197B8C-B260-4A16-BDF4-0947B075E274}" presName="circle4" presStyleLbl="node1" presStyleIdx="3" presStyleCnt="5"/>
      <dgm:spPr/>
      <dgm:t>
        <a:bodyPr/>
        <a:lstStyle/>
        <a:p>
          <a:endParaRPr lang="cs-CZ"/>
        </a:p>
      </dgm:t>
    </dgm:pt>
    <dgm:pt modelId="{25B08C86-7E15-44DC-BE7F-FFB55DD49D12}" type="pres">
      <dgm:prSet presAssocID="{D8197B8C-B260-4A16-BDF4-0947B075E274}" presName="rect4" presStyleLbl="alignAcc1" presStyleIdx="3" presStyleCnt="5"/>
      <dgm:spPr/>
      <dgm:t>
        <a:bodyPr/>
        <a:lstStyle/>
        <a:p>
          <a:endParaRPr lang="cs-CZ"/>
        </a:p>
      </dgm:t>
    </dgm:pt>
    <dgm:pt modelId="{76644BE8-9D7C-4C09-B250-3D10AF48CBB7}" type="pres">
      <dgm:prSet presAssocID="{4C35D32F-0EAB-4CD7-82EE-45574DC2A586}" presName="vertSpace5" presStyleLbl="node1" presStyleIdx="3" presStyleCnt="5"/>
      <dgm:spPr/>
      <dgm:t>
        <a:bodyPr/>
        <a:lstStyle/>
        <a:p>
          <a:endParaRPr lang="cs-CZ"/>
        </a:p>
      </dgm:t>
    </dgm:pt>
    <dgm:pt modelId="{EE85B701-7295-41C0-BA7A-34D3756A2AE6}" type="pres">
      <dgm:prSet presAssocID="{4C35D32F-0EAB-4CD7-82EE-45574DC2A586}" presName="circle5" presStyleLbl="node1" presStyleIdx="4" presStyleCnt="5"/>
      <dgm:spPr/>
      <dgm:t>
        <a:bodyPr/>
        <a:lstStyle/>
        <a:p>
          <a:endParaRPr lang="cs-CZ"/>
        </a:p>
      </dgm:t>
    </dgm:pt>
    <dgm:pt modelId="{8BEBB6EC-1DAA-4CAC-8A25-BC0FCBD5DBD5}" type="pres">
      <dgm:prSet presAssocID="{4C35D32F-0EAB-4CD7-82EE-45574DC2A586}" presName="rect5" presStyleLbl="alignAcc1" presStyleIdx="4" presStyleCnt="5"/>
      <dgm:spPr/>
      <dgm:t>
        <a:bodyPr/>
        <a:lstStyle/>
        <a:p>
          <a:endParaRPr lang="cs-CZ"/>
        </a:p>
      </dgm:t>
    </dgm:pt>
    <dgm:pt modelId="{AED2198E-93D5-4001-81B4-73124B309672}" type="pres">
      <dgm:prSet presAssocID="{D1D4F407-5343-4D3F-B5B9-D407B03CAEB4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BE915AB-18AA-4053-B92C-3BFC9ED204BB}" type="pres">
      <dgm:prSet presAssocID="{D1B46980-6531-4606-95E6-44980827E919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BB5E863-4638-4E1D-BFDE-399D028AC4ED}" type="pres">
      <dgm:prSet presAssocID="{B651F6E3-6281-48DB-9319-2AEAFDAE7572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A5FFA88-C948-4069-8E93-59FA12366E83}" type="pres">
      <dgm:prSet presAssocID="{D8197B8C-B260-4A16-BDF4-0947B075E274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90E4F0B-2866-4A3F-A3C7-2A14B1797930}" type="pres">
      <dgm:prSet presAssocID="{4C35D32F-0EAB-4CD7-82EE-45574DC2A586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31699AC-2386-46C4-B6CA-31D19EB677E6}" type="presOf" srcId="{B651F6E3-6281-48DB-9319-2AEAFDAE7572}" destId="{619D679B-A015-4ECF-8348-D1034C574F40}" srcOrd="0" destOrd="0" presId="urn:microsoft.com/office/officeart/2005/8/layout/target3"/>
    <dgm:cxn modelId="{EDF6FE6B-9DBE-4D7B-B8FD-7098875B4EED}" srcId="{757F3AB3-0718-4624-B441-E567A8F0AB56}" destId="{D8197B8C-B260-4A16-BDF4-0947B075E274}" srcOrd="3" destOrd="0" parTransId="{51C5993D-B262-45E6-B66E-76BC9D6D883D}" sibTransId="{1AEC7F05-E0FE-459C-BD47-224AC9D7BEE4}"/>
    <dgm:cxn modelId="{2221FB34-310D-4638-ACAE-9ACC709E4926}" srcId="{757F3AB3-0718-4624-B441-E567A8F0AB56}" destId="{4C35D32F-0EAB-4CD7-82EE-45574DC2A586}" srcOrd="4" destOrd="0" parTransId="{A15F02C0-547C-48B3-9D05-E7F145EBF3C4}" sibTransId="{8C5711BF-38F0-4590-B6BC-B3119A33CA2E}"/>
    <dgm:cxn modelId="{81A6E279-7380-408C-97F6-65B3733BF3BB}" type="presOf" srcId="{D8197B8C-B260-4A16-BDF4-0947B075E274}" destId="{5A5FFA88-C948-4069-8E93-59FA12366E83}" srcOrd="1" destOrd="0" presId="urn:microsoft.com/office/officeart/2005/8/layout/target3"/>
    <dgm:cxn modelId="{C3B1B1B1-8861-4E8B-9AA8-3C075E22B412}" type="presOf" srcId="{B651F6E3-6281-48DB-9319-2AEAFDAE7572}" destId="{6BB5E863-4638-4E1D-BFDE-399D028AC4ED}" srcOrd="1" destOrd="0" presId="urn:microsoft.com/office/officeart/2005/8/layout/target3"/>
    <dgm:cxn modelId="{0E7F408E-97B4-4DCC-ADC3-B580E7E685DF}" type="presOf" srcId="{D1B46980-6531-4606-95E6-44980827E919}" destId="{2BE915AB-18AA-4053-B92C-3BFC9ED204BB}" srcOrd="1" destOrd="0" presId="urn:microsoft.com/office/officeart/2005/8/layout/target3"/>
    <dgm:cxn modelId="{D8D4904A-1557-41AC-9B28-2F548815391F}" type="presOf" srcId="{D1D4F407-5343-4D3F-B5B9-D407B03CAEB4}" destId="{D005CE8C-CC26-4C3E-AC11-E15060ECD759}" srcOrd="0" destOrd="0" presId="urn:microsoft.com/office/officeart/2005/8/layout/target3"/>
    <dgm:cxn modelId="{4188D134-68D9-452D-B1B0-289B49F888A8}" type="presOf" srcId="{757F3AB3-0718-4624-B441-E567A8F0AB56}" destId="{333A1088-737F-45CB-B68E-254E46348037}" srcOrd="0" destOrd="0" presId="urn:microsoft.com/office/officeart/2005/8/layout/target3"/>
    <dgm:cxn modelId="{D641BF47-0B1C-46F9-8C97-55B4A1009A81}" type="presOf" srcId="{4C35D32F-0EAB-4CD7-82EE-45574DC2A586}" destId="{8BEBB6EC-1DAA-4CAC-8A25-BC0FCBD5DBD5}" srcOrd="0" destOrd="0" presId="urn:microsoft.com/office/officeart/2005/8/layout/target3"/>
    <dgm:cxn modelId="{FD88A0CD-A247-491B-B9D3-8287D64E84B3}" type="presOf" srcId="{4C35D32F-0EAB-4CD7-82EE-45574DC2A586}" destId="{890E4F0B-2866-4A3F-A3C7-2A14B1797930}" srcOrd="1" destOrd="0" presId="urn:microsoft.com/office/officeart/2005/8/layout/target3"/>
    <dgm:cxn modelId="{AB906E97-3CD9-4E05-91AE-864F8E394536}" srcId="{757F3AB3-0718-4624-B441-E567A8F0AB56}" destId="{D1B46980-6531-4606-95E6-44980827E919}" srcOrd="1" destOrd="0" parTransId="{4F7B2CF5-A270-4D61-A510-1C1C5A4DCD3B}" sibTransId="{CFF69701-2866-4EF5-BFB5-F3F9B72EB817}"/>
    <dgm:cxn modelId="{7BC66EC3-EBD6-4F3A-99ED-9D25F66FFA51}" srcId="{757F3AB3-0718-4624-B441-E567A8F0AB56}" destId="{B651F6E3-6281-48DB-9319-2AEAFDAE7572}" srcOrd="2" destOrd="0" parTransId="{A571E265-742E-411A-ABCF-E39FDBC7528A}" sibTransId="{E33260FE-399D-481C-B2D6-3B35DD16DC84}"/>
    <dgm:cxn modelId="{3B4B0E31-B8DD-4BB7-8DB0-7A2AA4CEC5AE}" type="presOf" srcId="{D8197B8C-B260-4A16-BDF4-0947B075E274}" destId="{25B08C86-7E15-44DC-BE7F-FFB55DD49D12}" srcOrd="0" destOrd="0" presId="urn:microsoft.com/office/officeart/2005/8/layout/target3"/>
    <dgm:cxn modelId="{14367CC6-B9B1-40CF-BBB3-C17F79391DAE}" srcId="{757F3AB3-0718-4624-B441-E567A8F0AB56}" destId="{D1D4F407-5343-4D3F-B5B9-D407B03CAEB4}" srcOrd="0" destOrd="0" parTransId="{FB3E2B41-81AD-4068-9354-4B764E7CC2F7}" sibTransId="{878E4EBE-18EA-43B6-B589-1210E1E4CF6A}"/>
    <dgm:cxn modelId="{97E7D0BE-F72D-4437-A3EA-0A04AA2B3B76}" type="presOf" srcId="{D1D4F407-5343-4D3F-B5B9-D407B03CAEB4}" destId="{AED2198E-93D5-4001-81B4-73124B309672}" srcOrd="1" destOrd="0" presId="urn:microsoft.com/office/officeart/2005/8/layout/target3"/>
    <dgm:cxn modelId="{771A0F63-14D0-420D-B1EB-1374C975B0D3}" type="presOf" srcId="{D1B46980-6531-4606-95E6-44980827E919}" destId="{6140AFEC-043D-4C43-A2F9-D0F5331DF3A3}" srcOrd="0" destOrd="0" presId="urn:microsoft.com/office/officeart/2005/8/layout/target3"/>
    <dgm:cxn modelId="{5DE5CA2A-1E8F-4356-B117-5B79E1628C3D}" type="presParOf" srcId="{333A1088-737F-45CB-B68E-254E46348037}" destId="{F5ABB229-8D3B-4694-996A-96F23CF14429}" srcOrd="0" destOrd="0" presId="urn:microsoft.com/office/officeart/2005/8/layout/target3"/>
    <dgm:cxn modelId="{B7C8FB89-A08C-48E7-B0B7-6BA464912962}" type="presParOf" srcId="{333A1088-737F-45CB-B68E-254E46348037}" destId="{F41139FD-01EE-4571-8B17-4FB00FC51163}" srcOrd="1" destOrd="0" presId="urn:microsoft.com/office/officeart/2005/8/layout/target3"/>
    <dgm:cxn modelId="{E6B2AE07-F071-4CEE-876A-4347D76B6201}" type="presParOf" srcId="{333A1088-737F-45CB-B68E-254E46348037}" destId="{D005CE8C-CC26-4C3E-AC11-E15060ECD759}" srcOrd="2" destOrd="0" presId="urn:microsoft.com/office/officeart/2005/8/layout/target3"/>
    <dgm:cxn modelId="{0C6A2270-8909-4529-B734-29BE23DA7782}" type="presParOf" srcId="{333A1088-737F-45CB-B68E-254E46348037}" destId="{2C702D82-9B77-49B7-9568-BB8EB47C3372}" srcOrd="3" destOrd="0" presId="urn:microsoft.com/office/officeart/2005/8/layout/target3"/>
    <dgm:cxn modelId="{9E30622E-D553-4BDC-BC62-ECC68108F8E3}" type="presParOf" srcId="{333A1088-737F-45CB-B68E-254E46348037}" destId="{A52A0455-90FF-4808-ABD0-F02540D31D5A}" srcOrd="4" destOrd="0" presId="urn:microsoft.com/office/officeart/2005/8/layout/target3"/>
    <dgm:cxn modelId="{A4327708-838D-42F1-9FBA-AD7041B7449A}" type="presParOf" srcId="{333A1088-737F-45CB-B68E-254E46348037}" destId="{6140AFEC-043D-4C43-A2F9-D0F5331DF3A3}" srcOrd="5" destOrd="0" presId="urn:microsoft.com/office/officeart/2005/8/layout/target3"/>
    <dgm:cxn modelId="{45D292C5-EBCA-4A1D-8B2D-D63FD02743C2}" type="presParOf" srcId="{333A1088-737F-45CB-B68E-254E46348037}" destId="{9358AC05-5D7D-4327-9F80-1AD486AEA664}" srcOrd="6" destOrd="0" presId="urn:microsoft.com/office/officeart/2005/8/layout/target3"/>
    <dgm:cxn modelId="{D08B242B-4E47-46CD-B8B5-401AD04B2113}" type="presParOf" srcId="{333A1088-737F-45CB-B68E-254E46348037}" destId="{313FC574-E1CD-4FB4-B054-0B805CE0447D}" srcOrd="7" destOrd="0" presId="urn:microsoft.com/office/officeart/2005/8/layout/target3"/>
    <dgm:cxn modelId="{4226F0DB-3082-49A4-BE98-89FCA88FEAE9}" type="presParOf" srcId="{333A1088-737F-45CB-B68E-254E46348037}" destId="{619D679B-A015-4ECF-8348-D1034C574F40}" srcOrd="8" destOrd="0" presId="urn:microsoft.com/office/officeart/2005/8/layout/target3"/>
    <dgm:cxn modelId="{9CAC2C56-E531-4925-AF33-E4D706DB7ABA}" type="presParOf" srcId="{333A1088-737F-45CB-B68E-254E46348037}" destId="{322283A8-4A27-4CDA-BAE3-F381106A9174}" srcOrd="9" destOrd="0" presId="urn:microsoft.com/office/officeart/2005/8/layout/target3"/>
    <dgm:cxn modelId="{02F2CA63-B111-4AB5-8B8C-05EB425C056A}" type="presParOf" srcId="{333A1088-737F-45CB-B68E-254E46348037}" destId="{FFC9F71D-1B4F-4AD9-A4A6-86ADEFC8AF5C}" srcOrd="10" destOrd="0" presId="urn:microsoft.com/office/officeart/2005/8/layout/target3"/>
    <dgm:cxn modelId="{AA24D40D-1587-4397-A09D-5DEB6BC73F7C}" type="presParOf" srcId="{333A1088-737F-45CB-B68E-254E46348037}" destId="{25B08C86-7E15-44DC-BE7F-FFB55DD49D12}" srcOrd="11" destOrd="0" presId="urn:microsoft.com/office/officeart/2005/8/layout/target3"/>
    <dgm:cxn modelId="{B782C0DC-6915-4EC3-B193-5734C522E9D2}" type="presParOf" srcId="{333A1088-737F-45CB-B68E-254E46348037}" destId="{76644BE8-9D7C-4C09-B250-3D10AF48CBB7}" srcOrd="12" destOrd="0" presId="urn:microsoft.com/office/officeart/2005/8/layout/target3"/>
    <dgm:cxn modelId="{EDC4359E-B17B-49B4-924B-2189F1BF0CD8}" type="presParOf" srcId="{333A1088-737F-45CB-B68E-254E46348037}" destId="{EE85B701-7295-41C0-BA7A-34D3756A2AE6}" srcOrd="13" destOrd="0" presId="urn:microsoft.com/office/officeart/2005/8/layout/target3"/>
    <dgm:cxn modelId="{332C0764-6955-456C-B01B-59BE0737ADA3}" type="presParOf" srcId="{333A1088-737F-45CB-B68E-254E46348037}" destId="{8BEBB6EC-1DAA-4CAC-8A25-BC0FCBD5DBD5}" srcOrd="14" destOrd="0" presId="urn:microsoft.com/office/officeart/2005/8/layout/target3"/>
    <dgm:cxn modelId="{967D4CAD-956F-4FD5-9BB9-DA6AB87602B6}" type="presParOf" srcId="{333A1088-737F-45CB-B68E-254E46348037}" destId="{AED2198E-93D5-4001-81B4-73124B309672}" srcOrd="15" destOrd="0" presId="urn:microsoft.com/office/officeart/2005/8/layout/target3"/>
    <dgm:cxn modelId="{8104E280-8526-4670-AB6F-DE39693704B8}" type="presParOf" srcId="{333A1088-737F-45CB-B68E-254E46348037}" destId="{2BE915AB-18AA-4053-B92C-3BFC9ED204BB}" srcOrd="16" destOrd="0" presId="urn:microsoft.com/office/officeart/2005/8/layout/target3"/>
    <dgm:cxn modelId="{704ABDB6-F8D9-4A28-BB95-93003B1A5264}" type="presParOf" srcId="{333A1088-737F-45CB-B68E-254E46348037}" destId="{6BB5E863-4638-4E1D-BFDE-399D028AC4ED}" srcOrd="17" destOrd="0" presId="urn:microsoft.com/office/officeart/2005/8/layout/target3"/>
    <dgm:cxn modelId="{D4D0831D-6975-4C90-BA48-A80A6E1BBF89}" type="presParOf" srcId="{333A1088-737F-45CB-B68E-254E46348037}" destId="{5A5FFA88-C948-4069-8E93-59FA12366E83}" srcOrd="18" destOrd="0" presId="urn:microsoft.com/office/officeart/2005/8/layout/target3"/>
    <dgm:cxn modelId="{52412213-A338-4C97-BCDC-9576EEECC82C}" type="presParOf" srcId="{333A1088-737F-45CB-B68E-254E46348037}" destId="{890E4F0B-2866-4A3F-A3C7-2A14B1797930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5ABB229-8D3B-4694-996A-96F23CF14429}">
      <dsp:nvSpPr>
        <dsp:cNvPr id="0" name=""/>
        <dsp:cNvSpPr/>
      </dsp:nvSpPr>
      <dsp:spPr>
        <a:xfrm>
          <a:off x="0" y="0"/>
          <a:ext cx="2547714" cy="254771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005CE8C-CC26-4C3E-AC11-E15060ECD759}">
      <dsp:nvSpPr>
        <dsp:cNvPr id="0" name=""/>
        <dsp:cNvSpPr/>
      </dsp:nvSpPr>
      <dsp:spPr>
        <a:xfrm>
          <a:off x="1258000" y="0"/>
          <a:ext cx="6498543" cy="254771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 ŠKOLY: ZŠ Brandýs  n. L. – Stará Boleslav, Školní 291</a:t>
          </a:r>
          <a:endParaRPr lang="cs-CZ" sz="2000" kern="1200" dirty="0"/>
        </a:p>
      </dsp:txBody>
      <dsp:txXfrm>
        <a:off x="1258000" y="0"/>
        <a:ext cx="6498543" cy="407634"/>
      </dsp:txXfrm>
    </dsp:sp>
    <dsp:sp modelId="{A52A0455-90FF-4808-ABD0-F02540D31D5A}">
      <dsp:nvSpPr>
        <dsp:cNvPr id="0" name=""/>
        <dsp:cNvSpPr/>
      </dsp:nvSpPr>
      <dsp:spPr>
        <a:xfrm>
          <a:off x="267509" y="407634"/>
          <a:ext cx="2012694" cy="201269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40AFEC-043D-4C43-A2F9-D0F5331DF3A3}">
      <dsp:nvSpPr>
        <dsp:cNvPr id="0" name=""/>
        <dsp:cNvSpPr/>
      </dsp:nvSpPr>
      <dsp:spPr>
        <a:xfrm>
          <a:off x="1273857" y="407634"/>
          <a:ext cx="6498543" cy="201269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AUTOR: Mgr. </a:t>
          </a:r>
          <a:r>
            <a:rPr lang="cs-CZ" sz="2000" kern="1200" dirty="0" err="1" smtClean="0"/>
            <a:t>Slaminková</a:t>
          </a:r>
          <a:r>
            <a:rPr lang="cs-CZ" sz="2000" kern="1200" dirty="0" smtClean="0"/>
            <a:t> Jana</a:t>
          </a:r>
          <a:endParaRPr lang="cs-CZ" sz="2000" kern="1200" dirty="0"/>
        </a:p>
      </dsp:txBody>
      <dsp:txXfrm>
        <a:off x="1273857" y="407634"/>
        <a:ext cx="6498543" cy="407634"/>
      </dsp:txXfrm>
    </dsp:sp>
    <dsp:sp modelId="{313FC574-E1CD-4FB4-B054-0B805CE0447D}">
      <dsp:nvSpPr>
        <dsp:cNvPr id="0" name=""/>
        <dsp:cNvSpPr/>
      </dsp:nvSpPr>
      <dsp:spPr>
        <a:xfrm>
          <a:off x="535019" y="815268"/>
          <a:ext cx="1477674" cy="147767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19D679B-A015-4ECF-8348-D1034C574F40}">
      <dsp:nvSpPr>
        <dsp:cNvPr id="0" name=""/>
        <dsp:cNvSpPr/>
      </dsp:nvSpPr>
      <dsp:spPr>
        <a:xfrm>
          <a:off x="1273857" y="815268"/>
          <a:ext cx="6498543" cy="147767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NÁZEV:</a:t>
          </a:r>
          <a:r>
            <a:rPr lang="cs-CZ" sz="2000" kern="1200" baseline="0" dirty="0" smtClean="0"/>
            <a:t> VY_32_INOVACE_10_Matematika</a:t>
          </a:r>
          <a:endParaRPr lang="cs-CZ" sz="2000" kern="1200" dirty="0"/>
        </a:p>
      </dsp:txBody>
      <dsp:txXfrm>
        <a:off x="1273857" y="815268"/>
        <a:ext cx="6498543" cy="407634"/>
      </dsp:txXfrm>
    </dsp:sp>
    <dsp:sp modelId="{FFC9F71D-1B4F-4AD9-A4A6-86ADEFC8AF5C}">
      <dsp:nvSpPr>
        <dsp:cNvPr id="0" name=""/>
        <dsp:cNvSpPr/>
      </dsp:nvSpPr>
      <dsp:spPr>
        <a:xfrm>
          <a:off x="802529" y="1222902"/>
          <a:ext cx="942654" cy="9426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25B08C86-7E15-44DC-BE7F-FFB55DD49D12}">
      <dsp:nvSpPr>
        <dsp:cNvPr id="0" name=""/>
        <dsp:cNvSpPr/>
      </dsp:nvSpPr>
      <dsp:spPr>
        <a:xfrm>
          <a:off x="1273857" y="1222902"/>
          <a:ext cx="6498543" cy="942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TEMA: Počítání do 100</a:t>
          </a:r>
          <a:endParaRPr lang="cs-CZ" sz="2000" kern="1200" dirty="0"/>
        </a:p>
      </dsp:txBody>
      <dsp:txXfrm>
        <a:off x="1273857" y="1222902"/>
        <a:ext cx="6498543" cy="407634"/>
      </dsp:txXfrm>
    </dsp:sp>
    <dsp:sp modelId="{EE85B701-7295-41C0-BA7A-34D3756A2AE6}">
      <dsp:nvSpPr>
        <dsp:cNvPr id="0" name=""/>
        <dsp:cNvSpPr/>
      </dsp:nvSpPr>
      <dsp:spPr>
        <a:xfrm>
          <a:off x="1070039" y="1630536"/>
          <a:ext cx="407634" cy="4076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EBB6EC-1DAA-4CAC-8A25-BC0FCBD5DBD5}">
      <dsp:nvSpPr>
        <dsp:cNvPr id="0" name=""/>
        <dsp:cNvSpPr/>
      </dsp:nvSpPr>
      <dsp:spPr>
        <a:xfrm>
          <a:off x="1273857" y="1630536"/>
          <a:ext cx="6498543" cy="4076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/>
            <a:t>ČÍSLO PROJEKTU</a:t>
          </a:r>
          <a:r>
            <a:rPr lang="cs-CZ" sz="2000" kern="1200" smtClean="0"/>
            <a:t>: CZ.1.07/1.4.00/21.0979</a:t>
          </a:r>
          <a:endParaRPr lang="cs-CZ" sz="2000" kern="1200" dirty="0"/>
        </a:p>
      </dsp:txBody>
      <dsp:txXfrm>
        <a:off x="1273857" y="1630536"/>
        <a:ext cx="6498543" cy="4076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B197DC-20B0-46B2-97E9-16AE43A7FB28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9B8CE6-6F5B-4E33-A7F2-CB486F89EC2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32798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9B8CE6-6F5B-4E33-A7F2-CB486F89EC21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78340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110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4112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256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279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0115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073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482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8040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5690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2678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5441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4659-7985-49B0-AFB9-855F1780E650}" type="datetimeFigureOut">
              <a:rPr lang="cs-CZ" smtClean="0"/>
              <a:pPr/>
              <a:t>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14142-B12E-4194-81CB-58D4EC9C796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518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1893876708"/>
              </p:ext>
            </p:extLst>
          </p:nvPr>
        </p:nvGraphicFramePr>
        <p:xfrm>
          <a:off x="611560" y="764704"/>
          <a:ext cx="7772400" cy="2547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ázek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79712" y="4743820"/>
            <a:ext cx="5407152" cy="1045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81967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ANOTACE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Materiál použit ve 4. ročníku ZŠ Praktické </a:t>
            </a:r>
            <a:r>
              <a:rPr lang="cs-CZ" dirty="0" smtClean="0"/>
              <a:t>                 v </a:t>
            </a:r>
            <a:r>
              <a:rPr lang="cs-CZ" dirty="0" smtClean="0"/>
              <a:t>hodině matematiky. Kontrola okamžitá – </a:t>
            </a:r>
            <a:r>
              <a:rPr lang="cs-CZ" dirty="0" smtClean="0"/>
              <a:t>            při </a:t>
            </a:r>
            <a:r>
              <a:rPr lang="cs-CZ" dirty="0" smtClean="0"/>
              <a:t>kliknutí na správný výsledek se změní barva pozadí.</a:t>
            </a:r>
          </a:p>
        </p:txBody>
      </p:sp>
    </p:spTree>
    <p:extLst>
      <p:ext uri="{BB962C8B-B14F-4D97-AF65-F5344CB8AC3E}">
        <p14:creationId xmlns:p14="http://schemas.microsoft.com/office/powerpoint/2010/main" xmlns="" val="76722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příklady do 100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1520" y="1003077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67949" y="118969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56 + 5 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35585" y="1931638"/>
            <a:ext cx="1440160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1520" y="2923975"/>
            <a:ext cx="144016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54+ 9=</a:t>
            </a:r>
            <a:endParaRPr lang="cs-CZ" sz="2400" dirty="0"/>
          </a:p>
        </p:txBody>
      </p:sp>
      <p:sp>
        <p:nvSpPr>
          <p:cNvPr id="14" name="Ovál 13"/>
          <p:cNvSpPr/>
          <p:nvPr/>
        </p:nvSpPr>
        <p:spPr>
          <a:xfrm>
            <a:off x="251520" y="4811125"/>
            <a:ext cx="1440160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75-7=</a:t>
            </a:r>
            <a:endParaRPr lang="cs-CZ" sz="2400" dirty="0"/>
          </a:p>
        </p:txBody>
      </p:sp>
      <p:sp>
        <p:nvSpPr>
          <p:cNvPr id="18" name="Ovál 17"/>
          <p:cNvSpPr/>
          <p:nvPr/>
        </p:nvSpPr>
        <p:spPr>
          <a:xfrm>
            <a:off x="4964864" y="41609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68</a:t>
            </a:r>
            <a:endParaRPr lang="cs-CZ" sz="2400" dirty="0"/>
          </a:p>
        </p:txBody>
      </p:sp>
      <p:sp>
        <p:nvSpPr>
          <p:cNvPr id="20" name="Ovál 19"/>
          <p:cNvSpPr/>
          <p:nvPr/>
        </p:nvSpPr>
        <p:spPr>
          <a:xfrm>
            <a:off x="3923928" y="13555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63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22" name="Ovál 21"/>
          <p:cNvSpPr/>
          <p:nvPr/>
        </p:nvSpPr>
        <p:spPr>
          <a:xfrm>
            <a:off x="5079998" y="22196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66</a:t>
            </a:r>
            <a:endParaRPr lang="cs-CZ" sz="2400" dirty="0"/>
          </a:p>
        </p:txBody>
      </p:sp>
      <p:sp>
        <p:nvSpPr>
          <p:cNvPr id="24" name="Ovál 23"/>
          <p:cNvSpPr/>
          <p:nvPr/>
        </p:nvSpPr>
        <p:spPr>
          <a:xfrm>
            <a:off x="235585" y="3881516"/>
            <a:ext cx="1440160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68-2=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251520" y="5805263"/>
            <a:ext cx="1440160" cy="86409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59+8=</a:t>
            </a:r>
            <a:endParaRPr lang="cs-CZ" sz="2400" dirty="0"/>
          </a:p>
        </p:txBody>
      </p:sp>
      <p:sp>
        <p:nvSpPr>
          <p:cNvPr id="28" name="Ovál 27"/>
          <p:cNvSpPr/>
          <p:nvPr/>
        </p:nvSpPr>
        <p:spPr>
          <a:xfrm>
            <a:off x="2987824" y="4941167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67</a:t>
            </a:r>
            <a:endParaRPr lang="cs-CZ" sz="2400" dirty="0"/>
          </a:p>
        </p:txBody>
      </p:sp>
      <p:sp>
        <p:nvSpPr>
          <p:cNvPr id="30" name="Ovál 29"/>
          <p:cNvSpPr/>
          <p:nvPr/>
        </p:nvSpPr>
        <p:spPr>
          <a:xfrm>
            <a:off x="4936131" y="558924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bg1"/>
                </a:solidFill>
              </a:rPr>
              <a:t>61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497287" y="2095542"/>
            <a:ext cx="107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70– 8=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6" name="Ovál 15"/>
          <p:cNvSpPr/>
          <p:nvPr/>
        </p:nvSpPr>
        <p:spPr>
          <a:xfrm>
            <a:off x="3238478" y="3245218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62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267264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3895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příklady do 100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1520" y="1003077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67949" y="118969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19+5=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35585" y="1931638"/>
            <a:ext cx="1440160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1520" y="2923975"/>
            <a:ext cx="144016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18+8=</a:t>
            </a:r>
            <a:endParaRPr lang="cs-CZ" sz="2400" dirty="0"/>
          </a:p>
        </p:txBody>
      </p:sp>
      <p:sp>
        <p:nvSpPr>
          <p:cNvPr id="14" name="Ovál 13"/>
          <p:cNvSpPr/>
          <p:nvPr/>
        </p:nvSpPr>
        <p:spPr>
          <a:xfrm>
            <a:off x="251520" y="4811125"/>
            <a:ext cx="1440160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23+6=</a:t>
            </a:r>
            <a:endParaRPr lang="cs-CZ" sz="2400" dirty="0"/>
          </a:p>
        </p:txBody>
      </p:sp>
      <p:sp>
        <p:nvSpPr>
          <p:cNvPr id="16" name="Ovál 15"/>
          <p:cNvSpPr/>
          <p:nvPr/>
        </p:nvSpPr>
        <p:spPr>
          <a:xfrm>
            <a:off x="3235196" y="32129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21</a:t>
            </a:r>
            <a:endParaRPr lang="cs-CZ" sz="2400" dirty="0"/>
          </a:p>
        </p:txBody>
      </p:sp>
      <p:sp>
        <p:nvSpPr>
          <p:cNvPr id="18" name="Ovál 17"/>
          <p:cNvSpPr/>
          <p:nvPr/>
        </p:nvSpPr>
        <p:spPr>
          <a:xfrm>
            <a:off x="4964864" y="41609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24</a:t>
            </a:r>
            <a:endParaRPr lang="cs-CZ" sz="2400" dirty="0"/>
          </a:p>
        </p:txBody>
      </p:sp>
      <p:sp>
        <p:nvSpPr>
          <p:cNvPr id="20" name="Ovál 19"/>
          <p:cNvSpPr/>
          <p:nvPr/>
        </p:nvSpPr>
        <p:spPr>
          <a:xfrm>
            <a:off x="3923928" y="13555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26</a:t>
            </a:r>
            <a:endParaRPr lang="cs-CZ" sz="2400" dirty="0"/>
          </a:p>
        </p:txBody>
      </p:sp>
      <p:sp>
        <p:nvSpPr>
          <p:cNvPr id="22" name="Ovál 21"/>
          <p:cNvSpPr/>
          <p:nvPr/>
        </p:nvSpPr>
        <p:spPr>
          <a:xfrm>
            <a:off x="5079998" y="22196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23</a:t>
            </a:r>
            <a:endParaRPr lang="cs-CZ" sz="2400" dirty="0"/>
          </a:p>
        </p:txBody>
      </p:sp>
      <p:sp>
        <p:nvSpPr>
          <p:cNvPr id="24" name="Ovál 23"/>
          <p:cNvSpPr/>
          <p:nvPr/>
        </p:nvSpPr>
        <p:spPr>
          <a:xfrm>
            <a:off x="235585" y="3881516"/>
            <a:ext cx="1440160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30-7=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251520" y="5805263"/>
            <a:ext cx="1440160" cy="86409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21+9</a:t>
            </a:r>
            <a:endParaRPr lang="cs-CZ" sz="2400" dirty="0"/>
          </a:p>
        </p:txBody>
      </p:sp>
      <p:sp>
        <p:nvSpPr>
          <p:cNvPr id="28" name="Ovál 27"/>
          <p:cNvSpPr/>
          <p:nvPr/>
        </p:nvSpPr>
        <p:spPr>
          <a:xfrm>
            <a:off x="2987824" y="4941167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30</a:t>
            </a:r>
            <a:endParaRPr lang="cs-CZ" sz="2400" dirty="0"/>
          </a:p>
        </p:txBody>
      </p:sp>
      <p:sp>
        <p:nvSpPr>
          <p:cNvPr id="30" name="Ovál 29"/>
          <p:cNvSpPr/>
          <p:nvPr/>
        </p:nvSpPr>
        <p:spPr>
          <a:xfrm>
            <a:off x="4936131" y="558924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29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7287" y="2095542"/>
            <a:ext cx="107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28-7=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920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3895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příklady do 100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1520" y="1003077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67949" y="118969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42+5=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35585" y="1931638"/>
            <a:ext cx="1440160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1520" y="2923975"/>
            <a:ext cx="144016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38+8=</a:t>
            </a:r>
            <a:endParaRPr lang="cs-CZ" sz="2400" dirty="0"/>
          </a:p>
        </p:txBody>
      </p:sp>
      <p:sp>
        <p:nvSpPr>
          <p:cNvPr id="14" name="Ovál 13"/>
          <p:cNvSpPr/>
          <p:nvPr/>
        </p:nvSpPr>
        <p:spPr>
          <a:xfrm>
            <a:off x="251520" y="4811125"/>
            <a:ext cx="1440160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38+5=</a:t>
            </a:r>
            <a:endParaRPr lang="cs-CZ" sz="2400" dirty="0"/>
          </a:p>
        </p:txBody>
      </p:sp>
      <p:sp>
        <p:nvSpPr>
          <p:cNvPr id="16" name="Ovál 15"/>
          <p:cNvSpPr/>
          <p:nvPr/>
        </p:nvSpPr>
        <p:spPr>
          <a:xfrm>
            <a:off x="3235196" y="32129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43</a:t>
            </a:r>
            <a:endParaRPr lang="cs-CZ" sz="2400" dirty="0"/>
          </a:p>
        </p:txBody>
      </p:sp>
      <p:sp>
        <p:nvSpPr>
          <p:cNvPr id="18" name="Ovál 17"/>
          <p:cNvSpPr/>
          <p:nvPr/>
        </p:nvSpPr>
        <p:spPr>
          <a:xfrm>
            <a:off x="4964864" y="41609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47</a:t>
            </a:r>
            <a:endParaRPr lang="cs-CZ" sz="2400" dirty="0"/>
          </a:p>
        </p:txBody>
      </p:sp>
      <p:sp>
        <p:nvSpPr>
          <p:cNvPr id="20" name="Ovál 19"/>
          <p:cNvSpPr/>
          <p:nvPr/>
        </p:nvSpPr>
        <p:spPr>
          <a:xfrm>
            <a:off x="3923928" y="13555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48</a:t>
            </a:r>
            <a:endParaRPr lang="cs-CZ" sz="2400" dirty="0"/>
          </a:p>
        </p:txBody>
      </p:sp>
      <p:sp>
        <p:nvSpPr>
          <p:cNvPr id="22" name="Ovál 21"/>
          <p:cNvSpPr/>
          <p:nvPr/>
        </p:nvSpPr>
        <p:spPr>
          <a:xfrm>
            <a:off x="5079998" y="22196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46</a:t>
            </a:r>
            <a:endParaRPr lang="cs-CZ" sz="2400" dirty="0"/>
          </a:p>
        </p:txBody>
      </p:sp>
      <p:sp>
        <p:nvSpPr>
          <p:cNvPr id="24" name="Ovál 23"/>
          <p:cNvSpPr/>
          <p:nvPr/>
        </p:nvSpPr>
        <p:spPr>
          <a:xfrm>
            <a:off x="251520" y="3881516"/>
            <a:ext cx="1440160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52-4=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251520" y="5805263"/>
            <a:ext cx="1440160" cy="86409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43-3=</a:t>
            </a:r>
            <a:endParaRPr lang="cs-CZ" sz="2400" dirty="0"/>
          </a:p>
        </p:txBody>
      </p:sp>
      <p:sp>
        <p:nvSpPr>
          <p:cNvPr id="28" name="Ovál 27"/>
          <p:cNvSpPr/>
          <p:nvPr/>
        </p:nvSpPr>
        <p:spPr>
          <a:xfrm>
            <a:off x="2987824" y="4941167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40</a:t>
            </a:r>
            <a:endParaRPr lang="cs-CZ" sz="2400" dirty="0"/>
          </a:p>
        </p:txBody>
      </p:sp>
      <p:sp>
        <p:nvSpPr>
          <p:cNvPr id="30" name="Ovál 29"/>
          <p:cNvSpPr/>
          <p:nvPr/>
        </p:nvSpPr>
        <p:spPr>
          <a:xfrm>
            <a:off x="4936131" y="558924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41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7287" y="2095542"/>
            <a:ext cx="107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50-9=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0781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3895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příklady do 100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1520" y="1003077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67949" y="118969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77+5=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35585" y="1931638"/>
            <a:ext cx="1440160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1520" y="2923975"/>
            <a:ext cx="144016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95-7=</a:t>
            </a:r>
            <a:endParaRPr lang="cs-CZ" sz="2400" dirty="0"/>
          </a:p>
        </p:txBody>
      </p:sp>
      <p:sp>
        <p:nvSpPr>
          <p:cNvPr id="14" name="Ovál 13"/>
          <p:cNvSpPr/>
          <p:nvPr/>
        </p:nvSpPr>
        <p:spPr>
          <a:xfrm>
            <a:off x="251520" y="4811125"/>
            <a:ext cx="1440160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85-4=</a:t>
            </a:r>
            <a:endParaRPr lang="cs-CZ" sz="2400" dirty="0"/>
          </a:p>
        </p:txBody>
      </p:sp>
      <p:sp>
        <p:nvSpPr>
          <p:cNvPr id="16" name="Ovál 15"/>
          <p:cNvSpPr/>
          <p:nvPr/>
        </p:nvSpPr>
        <p:spPr>
          <a:xfrm>
            <a:off x="3235196" y="32129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/>
              <a:t>8</a:t>
            </a:r>
            <a:r>
              <a:rPr lang="cs-CZ" sz="2400" dirty="0" smtClean="0"/>
              <a:t>1</a:t>
            </a:r>
            <a:endParaRPr lang="cs-CZ" sz="2400" dirty="0"/>
          </a:p>
        </p:txBody>
      </p:sp>
      <p:sp>
        <p:nvSpPr>
          <p:cNvPr id="18" name="Ovál 17"/>
          <p:cNvSpPr/>
          <p:nvPr/>
        </p:nvSpPr>
        <p:spPr>
          <a:xfrm>
            <a:off x="4964864" y="41609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87</a:t>
            </a:r>
            <a:endParaRPr lang="cs-CZ" sz="2400" dirty="0"/>
          </a:p>
        </p:txBody>
      </p:sp>
      <p:sp>
        <p:nvSpPr>
          <p:cNvPr id="20" name="Ovál 19"/>
          <p:cNvSpPr/>
          <p:nvPr/>
        </p:nvSpPr>
        <p:spPr>
          <a:xfrm>
            <a:off x="3923928" y="13555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88</a:t>
            </a:r>
            <a:endParaRPr lang="cs-CZ" sz="2400" dirty="0"/>
          </a:p>
        </p:txBody>
      </p:sp>
      <p:sp>
        <p:nvSpPr>
          <p:cNvPr id="22" name="Ovál 21"/>
          <p:cNvSpPr/>
          <p:nvPr/>
        </p:nvSpPr>
        <p:spPr>
          <a:xfrm>
            <a:off x="5137075" y="22196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80</a:t>
            </a:r>
            <a:endParaRPr lang="cs-CZ" sz="2400" dirty="0"/>
          </a:p>
        </p:txBody>
      </p:sp>
      <p:sp>
        <p:nvSpPr>
          <p:cNvPr id="24" name="Ovál 23"/>
          <p:cNvSpPr/>
          <p:nvPr/>
        </p:nvSpPr>
        <p:spPr>
          <a:xfrm>
            <a:off x="251520" y="3881516"/>
            <a:ext cx="1440160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79+8=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251520" y="5805263"/>
            <a:ext cx="1440160" cy="86409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74+6=</a:t>
            </a:r>
            <a:endParaRPr lang="cs-CZ" sz="2400" dirty="0"/>
          </a:p>
        </p:txBody>
      </p:sp>
      <p:sp>
        <p:nvSpPr>
          <p:cNvPr id="28" name="Ovál 27"/>
          <p:cNvSpPr/>
          <p:nvPr/>
        </p:nvSpPr>
        <p:spPr>
          <a:xfrm>
            <a:off x="2987824" y="4941167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82</a:t>
            </a:r>
            <a:endParaRPr lang="cs-CZ" sz="2400" dirty="0"/>
          </a:p>
        </p:txBody>
      </p:sp>
      <p:sp>
        <p:nvSpPr>
          <p:cNvPr id="30" name="Ovál 29"/>
          <p:cNvSpPr/>
          <p:nvPr/>
        </p:nvSpPr>
        <p:spPr>
          <a:xfrm>
            <a:off x="4936131" y="558924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83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7287" y="2095542"/>
            <a:ext cx="107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74+9=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92820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3895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Vypočítej příklady do 100</a:t>
            </a:r>
            <a:endParaRPr lang="cs-CZ" dirty="0"/>
          </a:p>
        </p:txBody>
      </p:sp>
      <p:sp>
        <p:nvSpPr>
          <p:cNvPr id="4" name="Ovál 3"/>
          <p:cNvSpPr/>
          <p:nvPr/>
        </p:nvSpPr>
        <p:spPr>
          <a:xfrm>
            <a:off x="251520" y="1003077"/>
            <a:ext cx="1440160" cy="86409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TextovéPole 4"/>
          <p:cNvSpPr txBox="1"/>
          <p:nvPr/>
        </p:nvSpPr>
        <p:spPr>
          <a:xfrm>
            <a:off x="467949" y="1189693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50+2=</a:t>
            </a:r>
            <a:endParaRPr lang="cs-CZ" sz="2400" dirty="0">
              <a:solidFill>
                <a:schemeClr val="bg1"/>
              </a:solidFill>
            </a:endParaRPr>
          </a:p>
        </p:txBody>
      </p:sp>
      <p:sp>
        <p:nvSpPr>
          <p:cNvPr id="10" name="Ovál 9"/>
          <p:cNvSpPr/>
          <p:nvPr/>
        </p:nvSpPr>
        <p:spPr>
          <a:xfrm>
            <a:off x="235585" y="1931638"/>
            <a:ext cx="1440160" cy="86409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251520" y="2923975"/>
            <a:ext cx="1440160" cy="86409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60-5=</a:t>
            </a:r>
            <a:endParaRPr lang="cs-CZ" sz="2400" dirty="0"/>
          </a:p>
        </p:txBody>
      </p:sp>
      <p:sp>
        <p:nvSpPr>
          <p:cNvPr id="14" name="Ovál 13"/>
          <p:cNvSpPr/>
          <p:nvPr/>
        </p:nvSpPr>
        <p:spPr>
          <a:xfrm>
            <a:off x="251520" y="4811125"/>
            <a:ext cx="1440160" cy="86409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49+9</a:t>
            </a:r>
            <a:endParaRPr lang="cs-CZ" sz="2400" dirty="0"/>
          </a:p>
        </p:txBody>
      </p:sp>
      <p:sp>
        <p:nvSpPr>
          <p:cNvPr id="16" name="Ovál 15"/>
          <p:cNvSpPr/>
          <p:nvPr/>
        </p:nvSpPr>
        <p:spPr>
          <a:xfrm>
            <a:off x="3235196" y="32129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57</a:t>
            </a:r>
            <a:endParaRPr lang="cs-CZ" sz="2400" dirty="0"/>
          </a:p>
        </p:txBody>
      </p:sp>
      <p:sp>
        <p:nvSpPr>
          <p:cNvPr id="18" name="Ovál 17"/>
          <p:cNvSpPr/>
          <p:nvPr/>
        </p:nvSpPr>
        <p:spPr>
          <a:xfrm>
            <a:off x="4964864" y="41609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58</a:t>
            </a:r>
            <a:endParaRPr lang="cs-CZ" sz="2400" dirty="0"/>
          </a:p>
        </p:txBody>
      </p:sp>
      <p:sp>
        <p:nvSpPr>
          <p:cNvPr id="20" name="Ovál 19"/>
          <p:cNvSpPr/>
          <p:nvPr/>
        </p:nvSpPr>
        <p:spPr>
          <a:xfrm>
            <a:off x="3923928" y="1355575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55</a:t>
            </a:r>
            <a:endParaRPr lang="cs-CZ" sz="2400" dirty="0"/>
          </a:p>
        </p:txBody>
      </p:sp>
      <p:sp>
        <p:nvSpPr>
          <p:cNvPr id="22" name="Ovál 21"/>
          <p:cNvSpPr/>
          <p:nvPr/>
        </p:nvSpPr>
        <p:spPr>
          <a:xfrm>
            <a:off x="5137075" y="2219671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52</a:t>
            </a:r>
            <a:endParaRPr lang="cs-CZ" sz="2400" dirty="0"/>
          </a:p>
        </p:txBody>
      </p:sp>
      <p:sp>
        <p:nvSpPr>
          <p:cNvPr id="24" name="Ovál 23"/>
          <p:cNvSpPr/>
          <p:nvPr/>
        </p:nvSpPr>
        <p:spPr>
          <a:xfrm>
            <a:off x="251520" y="3881516"/>
            <a:ext cx="1440160" cy="864096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59-8=</a:t>
            </a:r>
            <a:endParaRPr lang="cs-CZ" sz="2400" dirty="0"/>
          </a:p>
        </p:txBody>
      </p:sp>
      <p:sp>
        <p:nvSpPr>
          <p:cNvPr id="26" name="Ovál 25"/>
          <p:cNvSpPr/>
          <p:nvPr/>
        </p:nvSpPr>
        <p:spPr>
          <a:xfrm>
            <a:off x="251520" y="5805263"/>
            <a:ext cx="1440160" cy="864096"/>
          </a:xfrm>
          <a:prstGeom prst="ellipse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62-5=</a:t>
            </a:r>
            <a:endParaRPr lang="cs-CZ" sz="2400" dirty="0"/>
          </a:p>
        </p:txBody>
      </p:sp>
      <p:sp>
        <p:nvSpPr>
          <p:cNvPr id="28" name="Ovál 27"/>
          <p:cNvSpPr/>
          <p:nvPr/>
        </p:nvSpPr>
        <p:spPr>
          <a:xfrm>
            <a:off x="2987824" y="4941167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51</a:t>
            </a:r>
            <a:endParaRPr lang="cs-CZ" sz="2400" dirty="0"/>
          </a:p>
        </p:txBody>
      </p:sp>
      <p:sp>
        <p:nvSpPr>
          <p:cNvPr id="30" name="Ovál 29"/>
          <p:cNvSpPr/>
          <p:nvPr/>
        </p:nvSpPr>
        <p:spPr>
          <a:xfrm>
            <a:off x="4936131" y="5589240"/>
            <a:ext cx="1440160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/>
              <a:t>54</a:t>
            </a:r>
            <a:endParaRPr lang="cs-CZ" sz="2400" dirty="0"/>
          </a:p>
        </p:txBody>
      </p:sp>
      <p:sp>
        <p:nvSpPr>
          <p:cNvPr id="32" name="TextovéPole 31"/>
          <p:cNvSpPr txBox="1"/>
          <p:nvPr/>
        </p:nvSpPr>
        <p:spPr>
          <a:xfrm>
            <a:off x="497287" y="2095542"/>
            <a:ext cx="10797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</a:rPr>
              <a:t>47+7=</a:t>
            </a:r>
            <a:endParaRPr lang="cs-CZ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10695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B050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E36C09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3895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www.office.microsoft.com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92663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176</Words>
  <Application>Microsoft Office PowerPoint</Application>
  <PresentationFormat>Předvádění na obrazovce (4:3)</PresentationFormat>
  <Paragraphs>75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Snímek 1</vt:lpstr>
      <vt:lpstr>ANOTACE</vt:lpstr>
      <vt:lpstr>Vypočítej příklady do 100</vt:lpstr>
      <vt:lpstr>Vypočítej příklady do 100</vt:lpstr>
      <vt:lpstr>Vypočítej příklady do 100</vt:lpstr>
      <vt:lpstr>Vypočítej příklady do 100</vt:lpstr>
      <vt:lpstr>Vypočítej příklady do 100</vt:lpstr>
      <vt:lpstr>CITACE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Slaminková Jana</dc:creator>
  <cp:lastModifiedBy>Dum</cp:lastModifiedBy>
  <cp:revision>33</cp:revision>
  <dcterms:created xsi:type="dcterms:W3CDTF">2011-06-20T10:40:08Z</dcterms:created>
  <dcterms:modified xsi:type="dcterms:W3CDTF">2013-04-02T11:21:18Z</dcterms:modified>
</cp:coreProperties>
</file>